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24/11/2020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4288665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ALTAS Y BAJAS PENSIONADOS </a:t>
            </a:r>
            <a:endParaRPr lang="es-MX" sz="18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738" y="3174976"/>
            <a:ext cx="6151397" cy="371888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637" y="638325"/>
            <a:ext cx="6907597" cy="2590438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1</a:t>
            </a:fld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26" y="524337"/>
            <a:ext cx="8937674" cy="6014577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2</a:t>
            </a:fld>
            <a:endParaRPr lang="es-MX" sz="1400"/>
          </a:p>
        </p:txBody>
      </p:sp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828800" y="116632"/>
            <a:ext cx="7315200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 smtClean="0">
                <a:solidFill>
                  <a:schemeClr val="bg1"/>
                </a:solidFill>
              </a:rPr>
              <a:t>HISTÓRICO ALTAS Y BAJAS</a:t>
            </a:r>
            <a:endParaRPr lang="es-MX" sz="1800" dirty="0">
              <a:solidFill>
                <a:schemeClr val="bg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39" y="735030"/>
            <a:ext cx="8713390" cy="5333831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10</TotalTime>
  <Words>18</Words>
  <Application>Microsoft Office PowerPoint</Application>
  <PresentationFormat>Presentación en pantalla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2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6</cp:revision>
  <dcterms:created xsi:type="dcterms:W3CDTF">2020-08-21T21:22:36Z</dcterms:created>
  <dcterms:modified xsi:type="dcterms:W3CDTF">2020-11-24T18:22:05Z</dcterms:modified>
</cp:coreProperties>
</file>